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9" r:id="rId3"/>
    <p:sldId id="262" r:id="rId4"/>
    <p:sldId id="261" r:id="rId5"/>
    <p:sldId id="257" r:id="rId6"/>
    <p:sldId id="258" r:id="rId7"/>
    <p:sldId id="264" r:id="rId8"/>
    <p:sldId id="266" r:id="rId9"/>
    <p:sldId id="265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6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1072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67470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24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740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908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907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094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32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013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603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985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7734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968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0625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8110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7916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088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67B78158-19ED-476A-BCB3-AE0998737014}" type="datetimeFigureOut">
              <a:rPr lang="es-ES" smtClean="0"/>
              <a:t>08/11/2019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s-E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30A1DD9-0B27-46AE-B35C-4D6616454D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3588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B92D1-EEB0-43C8-9011-1C1C8E912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320926"/>
            <a:ext cx="8825658" cy="2677648"/>
          </a:xfrm>
        </p:spPr>
        <p:txBody>
          <a:bodyPr/>
          <a:lstStyle/>
          <a:p>
            <a:r>
              <a:rPr lang="es-ES" dirty="0" err="1"/>
              <a:t>Accident</a:t>
            </a:r>
            <a:r>
              <a:rPr lang="es-ES" dirty="0"/>
              <a:t> </a:t>
            </a:r>
            <a:r>
              <a:rPr lang="es-ES" dirty="0" err="1"/>
              <a:t>recognition</a:t>
            </a:r>
            <a:r>
              <a:rPr lang="es-ES" dirty="0"/>
              <a:t> </a:t>
            </a:r>
            <a:r>
              <a:rPr lang="es-ES" dirty="0" err="1"/>
              <a:t>system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F9373AF-29A6-4FAD-B718-137DE03B9E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1440540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s-ES" dirty="0" err="1">
                <a:solidFill>
                  <a:schemeClr val="bg1"/>
                </a:solidFill>
              </a:rPr>
              <a:t>GonÇalo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neves</a:t>
            </a:r>
            <a:endParaRPr lang="es-ES" dirty="0">
              <a:solidFill>
                <a:schemeClr val="bg1"/>
              </a:solidFill>
            </a:endParaRPr>
          </a:p>
          <a:p>
            <a:pPr algn="r"/>
            <a:r>
              <a:rPr lang="es-ES" dirty="0">
                <a:solidFill>
                  <a:schemeClr val="bg1"/>
                </a:solidFill>
              </a:rPr>
              <a:t>Alexandre RODRIGUES</a:t>
            </a:r>
          </a:p>
          <a:p>
            <a:pPr algn="r"/>
            <a:r>
              <a:rPr lang="es-ES" dirty="0">
                <a:solidFill>
                  <a:schemeClr val="bg1"/>
                </a:solidFill>
              </a:rPr>
              <a:t>Carlos valle</a:t>
            </a:r>
          </a:p>
          <a:p>
            <a:pPr algn="r"/>
            <a:r>
              <a:rPr lang="es-ES" dirty="0" err="1">
                <a:solidFill>
                  <a:schemeClr val="bg1"/>
                </a:solidFill>
              </a:rPr>
              <a:t>Jesus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lamoneda</a:t>
            </a:r>
            <a:endParaRPr lang="es-ES" dirty="0">
              <a:solidFill>
                <a:schemeClr val="bg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12B5F5E-BCA0-4911-9A95-93A74C59AF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5" y="3529085"/>
            <a:ext cx="2294097" cy="215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63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414DED-BA20-40C4-A6A7-E512E4F4E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74898" y="2860174"/>
            <a:ext cx="8825659" cy="34163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ES" sz="4400" dirty="0"/>
          </a:p>
          <a:p>
            <a:pPr marL="0" indent="0" algn="ctr">
              <a:buNone/>
            </a:pPr>
            <a:r>
              <a:rPr lang="es-ES" sz="4400" dirty="0">
                <a:solidFill>
                  <a:schemeClr val="tx1"/>
                </a:solidFill>
              </a:rPr>
              <a:t> ANY QUESTIONS?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802B2D7-2D24-4DC4-A59F-88D18425F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761" y="2618924"/>
            <a:ext cx="3189623" cy="312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26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91363E-D1EB-4F84-BA54-EEC41177C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PROBLEMS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65767706-41C3-4100-B36D-741D23B0BB1F}"/>
              </a:ext>
            </a:extLst>
          </p:cNvPr>
          <p:cNvSpPr txBox="1">
            <a:spLocks/>
          </p:cNvSpPr>
          <p:nvPr/>
        </p:nvSpPr>
        <p:spPr bwMode="gray">
          <a:xfrm>
            <a:off x="673957" y="3214019"/>
            <a:ext cx="7186675" cy="18738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sz="2400" dirty="0">
                <a:solidFill>
                  <a:schemeClr val="tx1"/>
                </a:solidFill>
              </a:rPr>
              <a:t>STUCK IN TRAFFIC BECAUSE OF AN ACCIDENT? </a:t>
            </a:r>
          </a:p>
          <a:p>
            <a:endParaRPr lang="es-ES" sz="2400" dirty="0">
              <a:solidFill>
                <a:schemeClr val="tx1"/>
              </a:solidFill>
            </a:endParaRPr>
          </a:p>
          <a:p>
            <a:r>
              <a:rPr lang="es-ES" sz="2400" dirty="0">
                <a:solidFill>
                  <a:schemeClr val="tx1"/>
                </a:solidFill>
              </a:rPr>
              <a:t>NOT BEING ABLE TO CALL FOR HELP?</a:t>
            </a:r>
          </a:p>
        </p:txBody>
      </p:sp>
      <p:pic>
        <p:nvPicPr>
          <p:cNvPr id="18" name="Marcador de contenido 17">
            <a:extLst>
              <a:ext uri="{FF2B5EF4-FFF2-40B4-BE49-F238E27FC236}">
                <a16:creationId xmlns:a16="http://schemas.microsoft.com/office/drawing/2014/main" id="{8AA73563-2A8B-4FD7-94E4-D8D0C23381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3103" y="2677407"/>
            <a:ext cx="3214940" cy="2947028"/>
          </a:xfrm>
        </p:spPr>
      </p:pic>
    </p:spTree>
    <p:extLst>
      <p:ext uri="{BB962C8B-B14F-4D97-AF65-F5344CB8AC3E}">
        <p14:creationId xmlns:p14="http://schemas.microsoft.com/office/powerpoint/2010/main" val="352908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91363E-D1EB-4F84-BA54-EEC41177C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SOLUTION</a:t>
            </a:r>
          </a:p>
        </p:txBody>
      </p:sp>
      <p:pic>
        <p:nvPicPr>
          <p:cNvPr id="13" name="Marcador de contenido 12">
            <a:extLst>
              <a:ext uri="{FF2B5EF4-FFF2-40B4-BE49-F238E27FC236}">
                <a16:creationId xmlns:a16="http://schemas.microsoft.com/office/drawing/2014/main" id="{6DCE6821-9B05-4C40-BF86-A8A72734F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32" y="2609641"/>
            <a:ext cx="3566570" cy="3566570"/>
          </a:xfr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65767706-41C3-4100-B36D-741D23B0BB1F}"/>
              </a:ext>
            </a:extLst>
          </p:cNvPr>
          <p:cNvSpPr txBox="1">
            <a:spLocks/>
          </p:cNvSpPr>
          <p:nvPr/>
        </p:nvSpPr>
        <p:spPr bwMode="gray">
          <a:xfrm>
            <a:off x="673957" y="3214019"/>
            <a:ext cx="7186675" cy="18738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dirty="0">
                <a:solidFill>
                  <a:schemeClr val="tx1"/>
                </a:solidFill>
              </a:rPr>
              <a:t>OUR IDEA!</a:t>
            </a:r>
          </a:p>
        </p:txBody>
      </p:sp>
    </p:spTree>
    <p:extLst>
      <p:ext uri="{BB962C8B-B14F-4D97-AF65-F5344CB8AC3E}">
        <p14:creationId xmlns:p14="http://schemas.microsoft.com/office/powerpoint/2010/main" val="340546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8C11FF-E2E5-4CFB-B92E-6F6D3A484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901" y="2746098"/>
            <a:ext cx="5117509" cy="2563840"/>
          </a:xfrm>
        </p:spPr>
        <p:txBody>
          <a:bodyPr/>
          <a:lstStyle/>
          <a:p>
            <a:r>
              <a:rPr lang="es-ES" dirty="0">
                <a:solidFill>
                  <a:schemeClr val="tx1"/>
                </a:solidFill>
              </a:rPr>
              <a:t>MORE ASSISTANCE</a:t>
            </a:r>
            <a:br>
              <a:rPr lang="es-ES" dirty="0">
                <a:solidFill>
                  <a:schemeClr val="tx1"/>
                </a:solidFill>
              </a:rPr>
            </a:br>
            <a:br>
              <a:rPr lang="es-ES" dirty="0">
                <a:solidFill>
                  <a:schemeClr val="tx1"/>
                </a:solidFill>
              </a:rPr>
            </a:br>
            <a:r>
              <a:rPr lang="es-ES" dirty="0">
                <a:solidFill>
                  <a:schemeClr val="tx1"/>
                </a:solidFill>
              </a:rPr>
              <a:t>MORE SAVED LIVES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70C9DF67-819A-4E0D-9447-741C59E0BE47}"/>
              </a:ext>
            </a:extLst>
          </p:cNvPr>
          <p:cNvSpPr txBox="1">
            <a:spLocks/>
          </p:cNvSpPr>
          <p:nvPr/>
        </p:nvSpPr>
        <p:spPr bwMode="gray">
          <a:xfrm>
            <a:off x="1307354" y="11260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/>
              <a:t>OUR SERVICE</a:t>
            </a:r>
            <a:endParaRPr lang="es-ES" dirty="0"/>
          </a:p>
        </p:txBody>
      </p:sp>
      <p:pic>
        <p:nvPicPr>
          <p:cNvPr id="12" name="Marcador de contenido 11">
            <a:extLst>
              <a:ext uri="{FF2B5EF4-FFF2-40B4-BE49-F238E27FC236}">
                <a16:creationId xmlns:a16="http://schemas.microsoft.com/office/drawing/2014/main" id="{6EC44820-CFE0-4D56-A920-A2FE1A488E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990" y="2342354"/>
            <a:ext cx="3930109" cy="3930109"/>
          </a:xfrm>
        </p:spPr>
      </p:pic>
    </p:spTree>
    <p:extLst>
      <p:ext uri="{BB962C8B-B14F-4D97-AF65-F5344CB8AC3E}">
        <p14:creationId xmlns:p14="http://schemas.microsoft.com/office/powerpoint/2010/main" val="427463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8C11FF-E2E5-4CFB-B92E-6F6D3A484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901" y="2746098"/>
            <a:ext cx="7106731" cy="2563840"/>
          </a:xfrm>
        </p:spPr>
        <p:txBody>
          <a:bodyPr/>
          <a:lstStyle/>
          <a:p>
            <a:br>
              <a:rPr lang="es-ES" dirty="0">
                <a:solidFill>
                  <a:schemeClr val="tx1"/>
                </a:solidFill>
              </a:rPr>
            </a:br>
            <a:r>
              <a:rPr lang="es-ES" dirty="0">
                <a:solidFill>
                  <a:schemeClr val="tx1"/>
                </a:solidFill>
              </a:rPr>
              <a:t>LESS VIGILANCE REQUIREMENT</a:t>
            </a:r>
            <a:br>
              <a:rPr lang="es-ES" dirty="0">
                <a:solidFill>
                  <a:schemeClr val="tx1"/>
                </a:solidFill>
              </a:rPr>
            </a:br>
            <a:br>
              <a:rPr lang="es-ES" dirty="0">
                <a:solidFill>
                  <a:schemeClr val="tx1"/>
                </a:solidFill>
              </a:rPr>
            </a:br>
            <a:r>
              <a:rPr lang="es-ES" dirty="0">
                <a:solidFill>
                  <a:schemeClr val="tx1"/>
                </a:solidFill>
              </a:rPr>
              <a:t>LOWER COST </a:t>
            </a:r>
            <a:br>
              <a:rPr lang="es-ES" dirty="0">
                <a:solidFill>
                  <a:schemeClr val="tx1"/>
                </a:solidFill>
              </a:rPr>
            </a:b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70C9DF67-819A-4E0D-9447-741C59E0BE47}"/>
              </a:ext>
            </a:extLst>
          </p:cNvPr>
          <p:cNvSpPr txBox="1">
            <a:spLocks/>
          </p:cNvSpPr>
          <p:nvPr/>
        </p:nvSpPr>
        <p:spPr bwMode="gray">
          <a:xfrm>
            <a:off x="1307354" y="11260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/>
              <a:t>OUR SERVICE</a:t>
            </a:r>
            <a:endParaRPr lang="es-ES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E31F81C5-7D77-4E17-8D6E-09134B257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52" t="26693" r="54606" b="37796"/>
          <a:stretch/>
        </p:blipFill>
        <p:spPr>
          <a:xfrm>
            <a:off x="8085222" y="2543279"/>
            <a:ext cx="2887579" cy="342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076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6ABC9-D16A-4B30-A527-637952366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IMPLEMENTATION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BE3C66F-DA63-45ED-A1F9-BB1AD0875E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637" y="2429009"/>
            <a:ext cx="3563447" cy="3563447"/>
          </a:xfr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57E2EE65-E971-46ED-809A-BFD5943FEF6D}"/>
              </a:ext>
            </a:extLst>
          </p:cNvPr>
          <p:cNvSpPr txBox="1">
            <a:spLocks/>
          </p:cNvSpPr>
          <p:nvPr/>
        </p:nvSpPr>
        <p:spPr bwMode="gray">
          <a:xfrm>
            <a:off x="839947" y="3692805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dirty="0">
                <a:solidFill>
                  <a:schemeClr val="tx1"/>
                </a:solidFill>
              </a:rPr>
              <a:t>WATSON VISUAL RECOGNITION</a:t>
            </a:r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NODE-RED</a:t>
            </a:r>
          </a:p>
        </p:txBody>
      </p:sp>
    </p:spTree>
    <p:extLst>
      <p:ext uri="{BB962C8B-B14F-4D97-AF65-F5344CB8AC3E}">
        <p14:creationId xmlns:p14="http://schemas.microsoft.com/office/powerpoint/2010/main" val="217261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6ABC9-D16A-4B30-A527-637952366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CAR ACCIDENT</a:t>
            </a:r>
          </a:p>
        </p:txBody>
      </p:sp>
      <p:pic>
        <p:nvPicPr>
          <p:cNvPr id="6" name="Watson Visual Recognition on Node-RED - Opera 2019-11-08 13-25-15">
            <a:hlinkClick r:id="" action="ppaction://media"/>
            <a:extLst>
              <a:ext uri="{FF2B5EF4-FFF2-40B4-BE49-F238E27FC236}">
                <a16:creationId xmlns:a16="http://schemas.microsoft.com/office/drawing/2014/main" id="{1D59DD62-FDB6-4745-90D2-DF9047515E6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5671" y="2318083"/>
            <a:ext cx="7700658" cy="4331369"/>
          </a:xfrm>
        </p:spPr>
      </p:pic>
    </p:spTree>
    <p:extLst>
      <p:ext uri="{BB962C8B-B14F-4D97-AF65-F5344CB8AC3E}">
        <p14:creationId xmlns:p14="http://schemas.microsoft.com/office/powerpoint/2010/main" val="238428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3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6ABC9-D16A-4B30-A527-637952366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MOTORCYCLE ACCIDENT</a:t>
            </a:r>
          </a:p>
        </p:txBody>
      </p:sp>
      <p:pic>
        <p:nvPicPr>
          <p:cNvPr id="9" name="Watson Visual Recognition on Node-RED - Opera 2019-11-08 13-24-04">
            <a:hlinkClick r:id="" action="ppaction://media"/>
            <a:extLst>
              <a:ext uri="{FF2B5EF4-FFF2-40B4-BE49-F238E27FC236}">
                <a16:creationId xmlns:a16="http://schemas.microsoft.com/office/drawing/2014/main" id="{DAE68FF8-F679-4F56-9F58-EA47BB7253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6348" y="2249785"/>
            <a:ext cx="7779303" cy="4375604"/>
          </a:xfrm>
        </p:spPr>
      </p:pic>
    </p:spTree>
    <p:extLst>
      <p:ext uri="{BB962C8B-B14F-4D97-AF65-F5344CB8AC3E}">
        <p14:creationId xmlns:p14="http://schemas.microsoft.com/office/powerpoint/2010/main" val="253576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1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6ABC9-D16A-4B30-A527-637952366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NO ACCIDENT</a:t>
            </a:r>
          </a:p>
        </p:txBody>
      </p:sp>
      <p:pic>
        <p:nvPicPr>
          <p:cNvPr id="5" name="Watson Visual Recognition on Node-RED - Opera 2019-11-08 13-20-35">
            <a:hlinkClick r:id="" action="ppaction://media"/>
            <a:extLst>
              <a:ext uri="{FF2B5EF4-FFF2-40B4-BE49-F238E27FC236}">
                <a16:creationId xmlns:a16="http://schemas.microsoft.com/office/drawing/2014/main" id="{05FBF453-9067-4F47-8BE5-39A530D239D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4288" y="2287376"/>
            <a:ext cx="7983423" cy="4490414"/>
          </a:xfrm>
        </p:spPr>
      </p:pic>
    </p:spTree>
    <p:extLst>
      <p:ext uri="{BB962C8B-B14F-4D97-AF65-F5344CB8AC3E}">
        <p14:creationId xmlns:p14="http://schemas.microsoft.com/office/powerpoint/2010/main" val="2208586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Sala de reuniones 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Sala de reuniones 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a de reuniones 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202</TotalTime>
  <Words>53</Words>
  <Application>Microsoft Office PowerPoint</Application>
  <PresentationFormat>Ecrã Panorâmico</PresentationFormat>
  <Paragraphs>24</Paragraphs>
  <Slides>10</Slides>
  <Notes>0</Notes>
  <HiddenSlides>0</HiddenSlides>
  <MMClips>3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Sala de reuniones Ion</vt:lpstr>
      <vt:lpstr>Accident recognition system</vt:lpstr>
      <vt:lpstr>PROBLEMS</vt:lpstr>
      <vt:lpstr>SOLUTION</vt:lpstr>
      <vt:lpstr>MORE ASSISTANCE  MORE SAVED LIVES</vt:lpstr>
      <vt:lpstr> LESS VIGILANCE REQUIREMENT  LOWER COST  </vt:lpstr>
      <vt:lpstr>IMPLEMENTATION</vt:lpstr>
      <vt:lpstr>CAR ACCIDENT</vt:lpstr>
      <vt:lpstr>MOTORCYCLE ACCIDENT</vt:lpstr>
      <vt:lpstr>NO ACCIDENT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 VALLE BRAVO</dc:creator>
  <cp:lastModifiedBy>Alexandre Rodrigues</cp:lastModifiedBy>
  <cp:revision>13</cp:revision>
  <dcterms:created xsi:type="dcterms:W3CDTF">2019-11-08T09:06:06Z</dcterms:created>
  <dcterms:modified xsi:type="dcterms:W3CDTF">2019-11-08T14:27:45Z</dcterms:modified>
</cp:coreProperties>
</file>

<file path=docProps/thumbnail.jpeg>
</file>